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28" name="Titr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cxnSp>
        <p:nvCxnSpPr>
          <p:cNvPr id="8" name="Connecteur droit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space réservé de la date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3/30/2011</a:t>
            </a:fld>
            <a:endParaRPr lang="en-US" dirty="0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‹N°›</a:t>
            </a:fld>
            <a:endParaRPr kumimoji="0" lang="en-US" dirty="0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3/30/2011</a:t>
            </a:fld>
            <a:endParaRPr lang="en-US"/>
          </a:p>
        </p:txBody>
      </p:sp>
      <p:sp>
        <p:nvSpPr>
          <p:cNvPr id="15" name="Espace réservé du numéro de diapositive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‹N°›</a:t>
            </a:fld>
            <a:endParaRPr kumimoji="0" lang="en-US"/>
          </a:p>
        </p:txBody>
      </p:sp>
      <p:sp>
        <p:nvSpPr>
          <p:cNvPr id="16" name="Espace réservé du pied de page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7" name="Titr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‹N°›</a:t>
            </a:fld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cxnSp>
        <p:nvCxnSpPr>
          <p:cNvPr id="7" name="Connecteur droit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‹N°›</a:t>
            </a:fld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1" name="Espace réservé du contenu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‹N°›</a:t>
            </a:fld>
            <a:endParaRPr kumimoji="0"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32" name="Espace réservé du contenu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34" name="Espace réservé du contenu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cxnSp>
        <p:nvCxnSpPr>
          <p:cNvPr id="10" name="Connecteur droit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3/30/2011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‹N°›</a:t>
            </a:fld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Espace réservé du contenu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31" name="Titr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3/30/2011</a:t>
            </a:fld>
            <a:endParaRPr lang="en-US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‹N°›</a:t>
            </a:fld>
            <a:endParaRPr kumimoji="0" lang="en-US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3/30/2011</a:t>
            </a:fld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‹N°›</a:t>
            </a:fld>
            <a:endParaRPr kumimoji="0" lang="en-US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3/30/2011</a:t>
            </a:fld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‹N°›</a:t>
            </a:fld>
            <a:endParaRPr kumimoji="0" lang="en-US" sz="1400" b="1" dirty="0">
              <a:solidFill>
                <a:srgbClr val="FFFFFF"/>
              </a:solidFill>
            </a:endParaRPr>
          </a:p>
        </p:txBody>
      </p:sp>
      <p:sp>
        <p:nvSpPr>
          <p:cNvPr id="5" name="Espace réservé du titre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Service de traiteur pour toutes les occasions</a:t>
            </a:r>
          </a:p>
          <a:p>
            <a:r>
              <a:rPr lang="fr-CA" dirty="0" smtClean="0"/>
              <a:t>Voiron, France</a:t>
            </a:r>
            <a:endParaRPr lang="fr-CA" dirty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r>
              <a:rPr lang="fr-CA" sz="4000" dirty="0" smtClean="0"/>
              <a:t>C</a:t>
            </a:r>
            <a:r>
              <a:rPr lang="fr-CA" sz="4000" cap="all" dirty="0" smtClean="0"/>
              <a:t> u i s i n e</a:t>
            </a:r>
            <a:r>
              <a:rPr lang="fr-CA" sz="4000" dirty="0" smtClean="0"/>
              <a:t> </a:t>
            </a:r>
            <a:br>
              <a:rPr lang="fr-CA" sz="4000" dirty="0" smtClean="0"/>
            </a:br>
            <a:r>
              <a:rPr lang="fr-CA" b="0" dirty="0" smtClean="0"/>
              <a:t>des  Deux Anges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524000"/>
            <a:ext cx="6275040" cy="4572000"/>
          </a:xfrm>
        </p:spPr>
        <p:txBody>
          <a:bodyPr>
            <a:normAutofit/>
          </a:bodyPr>
          <a:lstStyle/>
          <a:p>
            <a:r>
              <a:rPr lang="fr-CA" dirty="0" smtClean="0"/>
              <a:t>À vos bureaux ou  à l’extérieur</a:t>
            </a:r>
          </a:p>
          <a:p>
            <a:r>
              <a:rPr lang="fr-CA" dirty="0" smtClean="0"/>
              <a:t>Planification complète du menu</a:t>
            </a:r>
          </a:p>
          <a:p>
            <a:pPr lvl="1"/>
            <a:r>
              <a:rPr lang="fr-CA" dirty="0" smtClean="0"/>
              <a:t>2 à 4 plats principaux</a:t>
            </a:r>
          </a:p>
          <a:p>
            <a:pPr lvl="1"/>
            <a:r>
              <a:rPr lang="fr-CA" dirty="0" smtClean="0"/>
              <a:t>Menus personnalisés</a:t>
            </a:r>
          </a:p>
          <a:p>
            <a:r>
              <a:rPr lang="fr-CA" dirty="0" smtClean="0"/>
              <a:t>Choix d’aliments variés</a:t>
            </a:r>
          </a:p>
          <a:p>
            <a:r>
              <a:rPr lang="fr-CA" dirty="0" smtClean="0"/>
              <a:t>Buffet ou service à table</a:t>
            </a:r>
          </a:p>
          <a:p>
            <a:r>
              <a:rPr lang="fr-CA" dirty="0" smtClean="0"/>
              <a:t>De 10 à 400 personnes</a:t>
            </a:r>
          </a:p>
          <a:p>
            <a:r>
              <a:rPr lang="fr-CA" dirty="0" smtClean="0"/>
              <a:t>Service professionnel</a:t>
            </a:r>
            <a:endParaRPr lang="fr-CA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Service de banquet</a:t>
            </a:r>
            <a:endParaRPr lang="fr-CA" dirty="0"/>
          </a:p>
        </p:txBody>
      </p:sp>
      <p:pic>
        <p:nvPicPr>
          <p:cNvPr id="6" name="Picture 9" descr="0008d875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099816" y="2661468"/>
            <a:ext cx="4864672" cy="3403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Livraison rapide</a:t>
            </a:r>
          </a:p>
          <a:p>
            <a:r>
              <a:rPr lang="fr-CA" dirty="0" smtClean="0"/>
              <a:t>Service professionnel</a:t>
            </a:r>
          </a:p>
          <a:p>
            <a:r>
              <a:rPr lang="fr-CA" dirty="0" smtClean="0"/>
              <a:t>Menus personnalisés</a:t>
            </a:r>
          </a:p>
          <a:p>
            <a:pPr lvl="1"/>
            <a:r>
              <a:rPr lang="fr-CA" dirty="0" smtClean="0"/>
              <a:t>Restaurants locaux</a:t>
            </a:r>
          </a:p>
          <a:p>
            <a:r>
              <a:rPr lang="fr-CA" dirty="0" smtClean="0"/>
              <a:t>Opérateurs des Deux Anges</a:t>
            </a:r>
          </a:p>
          <a:p>
            <a:pPr lvl="1"/>
            <a:r>
              <a:rPr lang="fr-CA" dirty="0" smtClean="0"/>
              <a:t>Opérateurs disponibles durant</a:t>
            </a:r>
            <a:br>
              <a:rPr lang="fr-CA" dirty="0" smtClean="0"/>
            </a:br>
            <a:r>
              <a:rPr lang="fr-CA" dirty="0" smtClean="0"/>
              <a:t>les heures de restaurant</a:t>
            </a:r>
            <a:endParaRPr lang="fr-CA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Service hôtelier</a:t>
            </a:r>
            <a:endParaRPr lang="fr-CA" dirty="0"/>
          </a:p>
        </p:txBody>
      </p:sp>
      <p:pic>
        <p:nvPicPr>
          <p:cNvPr id="5" name="Picture 0" descr="C:\Documents and Settings\Owner\Local Settings\Temporary Internet Files\Content.IE5\KLQB2JOH\MPj0185079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40284" y="1640580"/>
            <a:ext cx="2260108" cy="33725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Professionnel et courtois</a:t>
            </a:r>
          </a:p>
          <a:p>
            <a:pPr lvl="1"/>
            <a:r>
              <a:rPr lang="fr-CA" dirty="0" smtClean="0"/>
              <a:t>8 employés à temps plein</a:t>
            </a:r>
          </a:p>
          <a:p>
            <a:pPr lvl="1"/>
            <a:r>
              <a:rPr lang="fr-CA" dirty="0" smtClean="0"/>
              <a:t>12 personnes à temps partiel ou sur appel </a:t>
            </a:r>
            <a:endParaRPr lang="fr-CA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Notre personnel</a:t>
            </a:r>
            <a:endParaRPr lang="fr-CA" dirty="0"/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2051720" y="2992442"/>
            <a:ext cx="2358594" cy="1079500"/>
          </a:xfrm>
          <a:prstGeom prst="rect">
            <a:avLst/>
          </a:prstGeom>
          <a:solidFill>
            <a:schemeClr val="accent2"/>
          </a:solidFill>
          <a:ln w="12700">
            <a:miter lim="800000"/>
            <a:headEnd type="none" w="sm" len="sm"/>
            <a:tailEnd type="none" w="sm" len="sm"/>
          </a:ln>
          <a:effectLst/>
          <a:scene3d>
            <a:camera prst="legacyPerspectiveFront" fov="2100000">
              <a:rot lat="20400000" lon="20099999" rev="0"/>
            </a:camera>
            <a:lightRig rig="legacyFlat2" dir="t"/>
          </a:scene3d>
          <a:sp3d extrusionH="42545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flatTx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chemeClr val="bg1"/>
                </a:solidFill>
                <a:latin typeface="Arial" charset="0"/>
              </a:rPr>
              <a:t>Notre personnel</a:t>
            </a:r>
            <a:endParaRPr lang="en-US" sz="2000" b="1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5" name="Picture 18" descr="C:\Documents and Settings\Owner\Local Settings\Temporary Internet Files\Content.IE5\GLCXAF01\MPj0314376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016" y="3495726"/>
            <a:ext cx="942763" cy="2416158"/>
          </a:xfrm>
          <a:prstGeom prst="rect">
            <a:avLst/>
          </a:prstGeom>
          <a:noFill/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147056" y="5301208"/>
            <a:ext cx="1737312" cy="979488"/>
          </a:xfrm>
          <a:prstGeom prst="rect">
            <a:avLst/>
          </a:prstGeom>
          <a:solidFill>
            <a:schemeClr val="accent2"/>
          </a:solidFill>
          <a:ln w="12700">
            <a:miter lim="800000"/>
            <a:headEnd type="none" w="sm" len="sm"/>
            <a:tailEnd type="none" w="sm" len="sm"/>
          </a:ln>
          <a:effectLst/>
          <a:scene3d>
            <a:camera prst="legacyPerspectiveFront" fov="2100000">
              <a:rot lat="20400000" lon="20099999" rev="0"/>
            </a:camera>
            <a:lightRig rig="legacyFlat2" dir="t"/>
          </a:scene3d>
          <a:sp3d extrusionH="42545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flatTx/>
          </a:bodyPr>
          <a:lstStyle/>
          <a:p>
            <a:pPr algn="ctr" eaLnBrk="0" hangingPunct="0"/>
            <a:r>
              <a:rPr lang="fr-CA" sz="2000" b="1" dirty="0" smtClean="0">
                <a:solidFill>
                  <a:schemeClr val="bg1"/>
                </a:solidFill>
                <a:latin typeface="Arial" charset="0"/>
              </a:rPr>
              <a:t>Vos besoins</a:t>
            </a:r>
            <a:endParaRPr lang="fr-CA" sz="2000" b="1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Devis complets</a:t>
            </a:r>
          </a:p>
          <a:p>
            <a:r>
              <a:rPr lang="fr-CA" dirty="0" smtClean="0"/>
              <a:t>Matériel</a:t>
            </a:r>
          </a:p>
          <a:p>
            <a:r>
              <a:rPr lang="fr-CA" dirty="0" smtClean="0"/>
              <a:t>Organisation d’événements</a:t>
            </a:r>
          </a:p>
          <a:p>
            <a:r>
              <a:rPr lang="fr-CA" dirty="0" smtClean="0"/>
              <a:t>Préparation et installation</a:t>
            </a:r>
          </a:p>
          <a:p>
            <a:r>
              <a:rPr lang="fr-CA" dirty="0" smtClean="0"/>
              <a:t>Personnel de service</a:t>
            </a:r>
          </a:p>
          <a:p>
            <a:r>
              <a:rPr lang="fr-CA" dirty="0" smtClean="0"/>
              <a:t>Livraison</a:t>
            </a:r>
          </a:p>
          <a:p>
            <a:r>
              <a:rPr lang="fr-CA" dirty="0" smtClean="0"/>
              <a:t>Service courtois</a:t>
            </a:r>
          </a:p>
          <a:p>
            <a:r>
              <a:rPr lang="fr-CA" dirty="0" smtClean="0"/>
              <a:t>Nettoyage </a:t>
            </a:r>
          </a:p>
          <a:p>
            <a:r>
              <a:rPr lang="fr-CA" dirty="0" smtClean="0"/>
              <a:t>Satisfaction garantie</a:t>
            </a:r>
            <a:endParaRPr lang="fr-CA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Nous fournissons</a:t>
            </a:r>
            <a:endParaRPr lang="fr-CA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54098"/>
          </a:xfrm>
        </p:spPr>
        <p:txBody>
          <a:bodyPr>
            <a:normAutofit/>
          </a:bodyPr>
          <a:lstStyle/>
          <a:p>
            <a:r>
              <a:rPr lang="fr-CA" sz="4400" cap="all" dirty="0" smtClean="0"/>
              <a:t>C u i s i n e</a:t>
            </a:r>
            <a:r>
              <a:rPr lang="fr-CA" sz="4400" dirty="0" smtClean="0"/>
              <a:t> </a:t>
            </a:r>
            <a:r>
              <a:rPr lang="fr-CA" sz="3900" dirty="0" smtClean="0"/>
              <a:t>des Deux Anges</a:t>
            </a:r>
          </a:p>
        </p:txBody>
      </p:sp>
      <p:sp>
        <p:nvSpPr>
          <p:cNvPr id="3" name="Rectangle 8"/>
          <p:cNvSpPr txBox="1">
            <a:spLocks noChangeArrowheads="1"/>
          </p:cNvSpPr>
          <p:nvPr/>
        </p:nvSpPr>
        <p:spPr>
          <a:xfrm>
            <a:off x="457200" y="1600200"/>
            <a:ext cx="7467600" cy="4873752"/>
          </a:xfrm>
          <a:prstGeom prst="rect">
            <a:avLst/>
          </a:prstGeom>
          <a:noFill/>
          <a:ln/>
        </p:spPr>
        <p:txBody>
          <a:bodyPr lIns="92075" tIns="46038" rIns="92075" bIns="46038"/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r>
              <a:rPr lang="fr-FR" sz="2400" dirty="0" smtClean="0"/>
              <a:t>Service de traiteur pour toutes les occasions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Décontracté ou officiel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tabLst/>
              <a:defRPr/>
            </a:pPr>
            <a:endParaRPr kumimoji="0" lang="fr-FR" sz="2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tabLst/>
              <a:defRPr/>
            </a:pPr>
            <a:endParaRPr kumimoji="0" lang="fr-FR" sz="2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fr-FR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04 12 34 56 78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fr-FR" sz="2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86, route de la Chartreuse </a:t>
            </a:r>
            <a:br>
              <a:rPr kumimoji="0" lang="fr-FR" sz="2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fr-FR" sz="2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38500 Voiron</a:t>
            </a:r>
            <a:br>
              <a:rPr kumimoji="0" lang="fr-FR" sz="2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fr-FR" sz="2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France</a:t>
            </a:r>
            <a:endParaRPr kumimoji="0" lang="fr-FR" sz="2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ier">
  <a:themeElements>
    <a:clrScheme name="Papi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i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i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261</TotalTime>
  <Words>130</Words>
  <Application>Microsoft Office PowerPoint</Application>
  <PresentationFormat>Affichage à l'écran (4:3)</PresentationFormat>
  <Paragraphs>43</Paragraphs>
  <Slides>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Papier</vt:lpstr>
      <vt:lpstr>C u i s i n e  des  Deux Anges</vt:lpstr>
      <vt:lpstr>Service de banquet</vt:lpstr>
      <vt:lpstr>Service hôtelier</vt:lpstr>
      <vt:lpstr>Notre personnel</vt:lpstr>
      <vt:lpstr>Nous fournissons</vt:lpstr>
      <vt:lpstr>C u i s i n e des Deux Anges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Cuisine des Deux Anges</dc:title>
  <dc:creator>M. Simond</dc:creator>
  <cp:lastModifiedBy>Michèle Simond</cp:lastModifiedBy>
  <cp:revision>8</cp:revision>
  <dcterms:created xsi:type="dcterms:W3CDTF">2007-04-17T17:48:56Z</dcterms:created>
  <dcterms:modified xsi:type="dcterms:W3CDTF">2011-03-31T00:52:47Z</dcterms:modified>
</cp:coreProperties>
</file>